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886" y="72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01/04/2021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1457500" y="8090000"/>
            <a:ext cx="17405000" cy="1125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SUBMIT AN ABSTRACT FOR: </a:t>
            </a: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Helvetica" pitchFamily="34" charset="0"/>
              </a:rPr>
              <a:t>&lt;Symposium Name&gt;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 </a:t>
            </a:r>
          </a:p>
          <a:p>
            <a:pPr algn="ctr"/>
            <a:endParaRPr lang="en-US" sz="50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Abstracts due April 15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www.matscitech.org/MST21</a:t>
            </a: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13421</TotalTime>
  <Words>22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297</cp:revision>
  <cp:lastPrinted>2015-05-21T14:36:22Z</cp:lastPrinted>
  <dcterms:created xsi:type="dcterms:W3CDTF">2014-06-18T16:43:44Z</dcterms:created>
  <dcterms:modified xsi:type="dcterms:W3CDTF">2021-04-01T12:46:12Z</dcterms:modified>
</cp:coreProperties>
</file>