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19" d="100"/>
          <a:sy n="19" d="100"/>
        </p:scale>
        <p:origin x="2352" y="78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" y="8049"/>
            <a:ext cx="20303906" cy="2030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1457500" y="8090000"/>
            <a:ext cx="17405000" cy="1125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Helvetica" pitchFamily="34" charset="0"/>
              </a:rPr>
              <a:t>SUBMIT AN ABSTRACT FOR: </a:t>
            </a:r>
          </a:p>
          <a:p>
            <a:pPr algn="ctr"/>
            <a:endParaRPr lang="en-US" sz="5000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endParaRPr lang="en-US" sz="5000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Helvetica" pitchFamily="34" charset="0"/>
              </a:rPr>
              <a:t>&lt;Symposium Name&gt;</a:t>
            </a: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34" charset="0"/>
              </a:rPr>
              <a:t> </a:t>
            </a:r>
          </a:p>
          <a:p>
            <a:pPr algn="ctr"/>
            <a:endParaRPr lang="en-US" sz="5000" b="1" dirty="0">
              <a:solidFill>
                <a:schemeClr val="bg1"/>
              </a:solidFill>
              <a:latin typeface="Helvetica" pitchFamily="34" charset="0"/>
            </a:endParaRP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Helvetica" pitchFamily="34" charset="0"/>
              </a:rPr>
              <a:t>Abstracts due April 15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Helvetica" pitchFamily="34" charset="0"/>
              </a:rPr>
              <a:t>www.matscitech.org/MST22</a:t>
            </a: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13430</TotalTime>
  <Words>22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Kelly Zappas</cp:lastModifiedBy>
  <cp:revision>298</cp:revision>
  <cp:lastPrinted>2015-05-21T14:36:22Z</cp:lastPrinted>
  <dcterms:created xsi:type="dcterms:W3CDTF">2014-06-18T16:43:44Z</dcterms:created>
  <dcterms:modified xsi:type="dcterms:W3CDTF">2022-03-16T13:32:08Z</dcterms:modified>
</cp:coreProperties>
</file>